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jpe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1"/>
  </p:normalViewPr>
  <p:slideViewPr>
    <p:cSldViewPr snapToGrid="0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image1.tm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3E4BD-244E-D972-7316-9464500877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53E0F2-36AD-A394-0D95-435E7924D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9BE5B-89C8-87ED-ED0C-E82E2CB34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0EDF3-2929-9938-2E36-3CC51EC9A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8E822-4D21-20D4-8D31-52E3E1540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474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11B8A-A9C5-87D6-FEC3-83E47870B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5ACB6F-C02D-BF3D-C9DD-DD646F122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0848A-DCAE-E4C9-A656-B11408E91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ED245-3710-0F97-8A00-9FCFBFF76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03B616-E6AB-39EF-7381-DD5E42545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42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E6ED37-634A-D203-F4BE-07A63B3F53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2C8B77-1BB4-5D15-EB38-B9564BC7F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8F061-BD65-E3FC-6001-03F14DE26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C0952-49BD-0229-0EE6-4CEDF4C44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DCB81-3216-DA6B-7110-7AF5DC5ED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0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B49AF-A037-4D0A-DF3B-B91ECA62D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6B0DE-0BD4-2C90-246B-89CC54637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283B7-C860-1171-420F-7C2E962A6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521C7-EB56-9019-D7F9-E48D7CC15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55200-CEE7-BCE7-5A83-A22A2BF5C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720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800E0-F76F-8862-BDE8-9EB9F9AF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2C8919-B854-F3F8-F9AE-C04FBDEC6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AFF7C-F765-F9E3-397F-1B6783D6C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582F5-F436-B7E0-BEE8-D43D9D2FA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E5410-ED0B-7414-1F1A-D8A90AB68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520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E9C3B-1668-8978-9A9E-79C2EFF38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E490-12BB-7A5F-4EFD-98B9D8629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7DEEFD-D398-CB17-8B62-6CF203CE9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785219-6F84-5C1D-A5CF-E2444D1A8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C7026-B593-1257-1E53-A60E84F7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DD1F3-D5CC-BF93-E8E9-91F3A2D84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777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63DD6-3B47-ECF7-1B0E-76DA7DA9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539F2-6E83-7B93-DB1F-AE7EFC68D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1A45D8-131E-BC29-66A4-FDF2D9AA33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B7EDBD-EE65-C079-DC4E-AB555FDDAF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5C32FB-1176-8B0B-38D3-3F5D7E0B4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CF9A05-559A-2C92-52DE-72BFAD59E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00478F-B6CB-4E82-4276-62C41810F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33E814-FBC0-72D7-D8DF-344F9D753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19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2CF65-8F4F-FA15-7BD8-0C0B49CDF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9F9E96-290B-4D5D-E1EA-F3FC60738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DEE2F6-2A1E-0442-F4B2-FD3551633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F6FAC9-2AE5-EE87-E1DC-891B595C5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13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B38DEF-07F5-BA50-4EA5-CCCD1C9E3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AB68AD-2931-6727-E0B6-779A2ACE5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9FB1B-D2AE-0498-DB48-6DF279807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99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E9A91-5D7D-37F4-67EC-08D361B7C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3F461-3913-0B47-B7CF-74D66E4EC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4B50A5-C07B-34AF-3C52-6023EE1E1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3A1A1-8A3D-5E76-0AC2-3597343E4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F37192-FD60-4627-54BA-E5F9EB0B4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B3D8C-EEC6-DDC5-45C4-85AC59131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669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4FDC5-3F3F-63A6-0DAE-AF320A74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A1E81F-D3BC-759A-3CCF-FB7FD05333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882B0-39B4-D42D-AE74-FC967FE235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FC85A-377A-292B-8723-9D64709F3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557A76-268D-97F6-BA91-4D96DE154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DAEFD-EB40-62C2-063C-984F4339E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172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B59E03-0A9A-834B-A23E-54A306641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54525-53E9-6CE9-453F-AC3CDD0F6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D3422-3A1F-61F4-1D8A-CCD6709851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4B857-C922-3247-AA5F-F784953BE69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803DC-41A4-0CA9-7511-A3E8294E7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5B76F-B81D-5B79-6975-6A5AD6B5C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AF863-5BEE-1D42-90BE-445337A19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923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7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7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7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3ECD19-AC7C-E4D4-8FFE-2B805D6CCF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102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01000B-1874-3EB1-0780-03DEC201A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085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21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1100572-2C9D-8283-4BB4-8F7B1F972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625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5D9EF2A-3C2E-09F5-59F6-9464C0D37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961" y="0"/>
            <a:ext cx="121722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099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68DB90B-04B7-387D-D37B-676DDFAA9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14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1ECE45-AE59-31C3-C684-39E8019BC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09798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3608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3923FA-5849-7FFB-2E05-3DF8D6C1A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12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59BA14-22F3-15B5-253F-314D31860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488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6C8539D-65AF-54CA-249A-D377FEB31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456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332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C00201-780B-9394-44E0-F40FE5EC5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6591" y="0"/>
            <a:ext cx="12278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398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158146-BB56-B63B-6FF2-5569695E8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812" y="0"/>
            <a:ext cx="1235281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221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D62110-702C-801A-C2C3-93EB269912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25"/>
          <a:stretch/>
        </p:blipFill>
        <p:spPr>
          <a:xfrm>
            <a:off x="-98961" y="86592"/>
            <a:ext cx="12290961" cy="6771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53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4DE4EC-B1A5-CB26-BFE8-02C5D8E87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0292" y="0"/>
            <a:ext cx="12402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79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60452A-2145-A05B-AABE-17D991D42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062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954012-D130-1F95-148D-2C061E3C3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281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Soumil Saha</dc:creator>
  <cp:lastModifiedBy>KORISAPATI  KORISAPATI (RA2111026010375)</cp:lastModifiedBy>
  <cp:revision>4</cp:revision>
  <dcterms:created xsi:type="dcterms:W3CDTF">2024-04-16T21:36:23Z</dcterms:created>
  <dcterms:modified xsi:type="dcterms:W3CDTF">2024-04-30T05:28:39Z</dcterms:modified>
</cp:coreProperties>
</file>

<file path=docProps/thumbnail.jpeg>
</file>